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8" d="100"/>
          <a:sy n="98" d="100"/>
        </p:scale>
        <p:origin x="-116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99885-4DDA-4801-B067-F17A40B4FA21}" type="datetimeFigureOut">
              <a:rPr lang="en-US" smtClean="0"/>
              <a:t>12/26/2019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F9D28-737C-4AB6-8107-6C62BA0C66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99885-4DDA-4801-B067-F17A40B4FA21}" type="datetimeFigureOut">
              <a:rPr lang="en-US" smtClean="0"/>
              <a:t>12/26/2019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F9D28-737C-4AB6-8107-6C62BA0C66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99885-4DDA-4801-B067-F17A40B4FA21}" type="datetimeFigureOut">
              <a:rPr lang="en-US" smtClean="0"/>
              <a:t>12/26/2019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F9D28-737C-4AB6-8107-6C62BA0C66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99885-4DDA-4801-B067-F17A40B4FA21}" type="datetimeFigureOut">
              <a:rPr lang="en-US" smtClean="0"/>
              <a:t>12/26/2019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F9D28-737C-4AB6-8107-6C62BA0C66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99885-4DDA-4801-B067-F17A40B4FA21}" type="datetimeFigureOut">
              <a:rPr lang="en-US" smtClean="0"/>
              <a:t>12/26/2019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F9D28-737C-4AB6-8107-6C62BA0C66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99885-4DDA-4801-B067-F17A40B4FA21}" type="datetimeFigureOut">
              <a:rPr lang="en-US" smtClean="0"/>
              <a:t>12/26/2019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F9D28-737C-4AB6-8107-6C62BA0C66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99885-4DDA-4801-B067-F17A40B4FA21}" type="datetimeFigureOut">
              <a:rPr lang="en-US" smtClean="0"/>
              <a:t>12/26/2019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F9D28-737C-4AB6-8107-6C62BA0C66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99885-4DDA-4801-B067-F17A40B4FA21}" type="datetimeFigureOut">
              <a:rPr lang="en-US" smtClean="0"/>
              <a:t>12/26/2019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F9D28-737C-4AB6-8107-6C62BA0C66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99885-4DDA-4801-B067-F17A40B4FA21}" type="datetimeFigureOut">
              <a:rPr lang="en-US" smtClean="0"/>
              <a:t>12/26/2019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F9D28-737C-4AB6-8107-6C62BA0C66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99885-4DDA-4801-B067-F17A40B4FA21}" type="datetimeFigureOut">
              <a:rPr lang="en-US" smtClean="0"/>
              <a:t>12/26/2019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F9D28-737C-4AB6-8107-6C62BA0C66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99885-4DDA-4801-B067-F17A40B4FA21}" type="datetimeFigureOut">
              <a:rPr lang="en-US" smtClean="0"/>
              <a:t>12/26/2019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F9D28-737C-4AB6-8107-6C62BA0C66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899885-4DDA-4801-B067-F17A40B4FA21}" type="datetimeFigureOut">
              <a:rPr lang="en-US" smtClean="0"/>
              <a:t>12/26/2019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F9D28-737C-4AB6-8107-6C62BA0C66A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C:\Users\Admin\Downloads\images (5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57200"/>
            <a:ext cx="8610600" cy="6096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C:\Users\Admin\Downloads\images (8)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990601" y="1524000"/>
            <a:ext cx="6858000" cy="426719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 descr="C:\Users\Admin\Downloads\images (7)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85800" y="1524000"/>
            <a:ext cx="8077200" cy="449579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 descr="C:\Users\Admin\Downloads\images (6)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81000" y="1524000"/>
            <a:ext cx="8534400" cy="4953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0</Words>
  <Application>Microsoft Office PowerPoint</Application>
  <PresentationFormat>On-screen Show (4:3)</PresentationFormat>
  <Paragraphs>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Slide 1</vt:lpstr>
      <vt:lpstr>Slide 2</vt:lpstr>
      <vt:lpstr>Slide 3</vt:lpstr>
      <vt:lpstr>Slide 4</vt:lpstr>
      <vt:lpstr>Slide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Windows User</dc:creator>
  <cp:lastModifiedBy>Windows User</cp:lastModifiedBy>
  <cp:revision>1</cp:revision>
  <dcterms:created xsi:type="dcterms:W3CDTF">2019-12-26T01:13:46Z</dcterms:created>
  <dcterms:modified xsi:type="dcterms:W3CDTF">2019-12-26T01:19:03Z</dcterms:modified>
</cp:coreProperties>
</file>